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4" r:id="rId9"/>
    <p:sldId id="266" r:id="rId10"/>
    <p:sldId id="267" r:id="rId11"/>
    <p:sldId id="268" r:id="rId12"/>
    <p:sldId id="269" r:id="rId13"/>
    <p:sldId id="270" r:id="rId14"/>
    <p:sldId id="273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C6E3-248B-4602-86DA-D89747E8B6FD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D11C-28F1-4949-888C-22748554A7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96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8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35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3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pic>
        <p:nvPicPr>
          <p:cNvPr id="7" name="Picture 8" descr="logo co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386513"/>
            <a:ext cx="1506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8"/>
          <p:cNvCxnSpPr/>
          <p:nvPr userDrawn="1"/>
        </p:nvCxnSpPr>
        <p:spPr>
          <a:xfrm>
            <a:off x="152400" y="6329363"/>
            <a:ext cx="88138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0C225-7FCA-4646-AE50-481D91D44445}" type="datetimeFigureOut">
              <a:rPr lang="en-US" smtClean="0"/>
              <a:pPr/>
              <a:t>12/9/2013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8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38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4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54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648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94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83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395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87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8C11B-3610-4619-B961-1B5854DA37B7}" type="datetimeFigureOut">
              <a:rPr lang="tr-TR" smtClean="0"/>
              <a:t>9.12.2013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0B7C-90E5-4331-8362-FD15A4A0C9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9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01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859463"/>
            <a:ext cx="9177338" cy="998537"/>
          </a:xfrm>
          <a:prstGeom prst="rect">
            <a:avLst/>
          </a:prstGeom>
          <a:solidFill>
            <a:srgbClr val="12AEBE"/>
          </a:solidFill>
          <a:ln w="12700">
            <a:solidFill>
              <a:srgbClr val="2EB2D5">
                <a:alpha val="45882"/>
              </a:srgb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endParaRPr lang="en-US" sz="4100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3Ekim2013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logo_yatay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67" y="1821365"/>
            <a:ext cx="68199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08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Standing</a:t>
            </a:r>
            <a:r>
              <a:rPr lang="tr-TR" dirty="0" smtClean="0"/>
              <a:t> </a:t>
            </a:r>
            <a:r>
              <a:rPr lang="tr-TR" dirty="0" err="1" smtClean="0"/>
              <a:t>Triceps</a:t>
            </a:r>
            <a:r>
              <a:rPr lang="tr-TR" dirty="0" smtClean="0"/>
              <a:t> </a:t>
            </a:r>
            <a:r>
              <a:rPr lang="tr-TR" dirty="0" err="1" smtClean="0"/>
              <a:t>Stretch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9566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Dik duracak şekilde ayakta dur veya </a:t>
            </a:r>
            <a:r>
              <a:rPr lang="tr-TR" dirty="0" smtClean="0"/>
              <a:t>otur. Sol kolunu başının gerisine at ve sağ elinle sol dirseğini tut. Sol elinin avuç içini de sırtının ortasına yerleştir. </a:t>
            </a:r>
            <a:r>
              <a:rPr lang="tr-TR" dirty="0"/>
              <a:t>S</a:t>
            </a:r>
            <a:r>
              <a:rPr lang="tr-TR" dirty="0" smtClean="0"/>
              <a:t>ağ elinle dirseğini destekleyerek, </a:t>
            </a:r>
            <a:r>
              <a:rPr lang="tr-TR" dirty="0" smtClean="0"/>
              <a:t>p</a:t>
            </a:r>
            <a:r>
              <a:rPr lang="tr-TR" dirty="0" smtClean="0"/>
              <a:t>armaklarının omurgandan </a:t>
            </a:r>
            <a:r>
              <a:rPr lang="tr-TR" dirty="0" smtClean="0"/>
              <a:t>aşağıya doğru </a:t>
            </a:r>
            <a:r>
              <a:rPr lang="tr-TR" dirty="0" smtClean="0"/>
              <a:t>uzanmasını sağla</a:t>
            </a:r>
            <a:r>
              <a:rPr lang="tr-TR" dirty="0"/>
              <a:t>. Omuzlarını ve kulaklarını birbirinden uzakta  ve rahat bir şekilde tutmalısın. </a:t>
            </a:r>
          </a:p>
          <a:p>
            <a:pPr marL="0" indent="0">
              <a:buNone/>
            </a:pPr>
            <a:r>
              <a:rPr lang="tr-TR" dirty="0" smtClean="0"/>
              <a:t>Derin </a:t>
            </a:r>
            <a:r>
              <a:rPr lang="tr-TR" dirty="0" smtClean="0"/>
              <a:t>nefes </a:t>
            </a:r>
            <a:r>
              <a:rPr lang="tr-TR" dirty="0" smtClean="0"/>
              <a:t>al </a:t>
            </a:r>
            <a:r>
              <a:rPr lang="tr-TR" dirty="0" smtClean="0"/>
              <a:t>ve 10-30 saniye kadar </a:t>
            </a:r>
            <a:r>
              <a:rPr lang="tr-TR" dirty="0" smtClean="0"/>
              <a:t>tuttuktan sonra, nefesini ver. Hareketi aksi yönde tekrar et.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93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Seated</a:t>
            </a:r>
            <a:r>
              <a:rPr lang="tr-TR" dirty="0" smtClean="0"/>
              <a:t> </a:t>
            </a:r>
            <a:r>
              <a:rPr lang="tr-TR" dirty="0" err="1" smtClean="0"/>
              <a:t>Dumbbell</a:t>
            </a:r>
            <a:r>
              <a:rPr lang="tr-TR" dirty="0" smtClean="0"/>
              <a:t> </a:t>
            </a:r>
            <a:r>
              <a:rPr lang="tr-TR" dirty="0" err="1" smtClean="0"/>
              <a:t>Triceps</a:t>
            </a:r>
            <a:r>
              <a:rPr lang="tr-TR" dirty="0" smtClean="0"/>
              <a:t> Extensions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5768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Bir sandalyeye </a:t>
            </a:r>
            <a:r>
              <a:rPr lang="tr-TR" dirty="0" smtClean="0"/>
              <a:t>otur. </a:t>
            </a:r>
            <a:r>
              <a:rPr lang="tr-TR" dirty="0"/>
              <a:t>İ</a:t>
            </a:r>
            <a:r>
              <a:rPr lang="tr-TR" dirty="0" smtClean="0"/>
              <a:t>ki eline de </a:t>
            </a:r>
            <a:r>
              <a:rPr lang="tr-TR" dirty="0" smtClean="0"/>
              <a:t>bir </a:t>
            </a:r>
            <a:r>
              <a:rPr lang="tr-TR" dirty="0" err="1" smtClean="0"/>
              <a:t>dambıl</a:t>
            </a:r>
            <a:r>
              <a:rPr lang="tr-TR" dirty="0" smtClean="0"/>
              <a:t> </a:t>
            </a:r>
            <a:r>
              <a:rPr lang="tr-TR" dirty="0" smtClean="0"/>
              <a:t>ya da </a:t>
            </a:r>
            <a:r>
              <a:rPr lang="tr-TR" dirty="0" smtClean="0"/>
              <a:t>su şişesi </a:t>
            </a:r>
            <a:r>
              <a:rPr lang="tr-TR" dirty="0" smtClean="0"/>
              <a:t>alarak boynunun </a:t>
            </a:r>
            <a:r>
              <a:rPr lang="tr-TR" dirty="0" smtClean="0"/>
              <a:t>arkasında </a:t>
            </a:r>
            <a:r>
              <a:rPr lang="tr-TR" dirty="0" smtClean="0"/>
              <a:t>tut. </a:t>
            </a:r>
            <a:r>
              <a:rPr lang="tr-TR" dirty="0" err="1"/>
              <a:t>D</a:t>
            </a:r>
            <a:r>
              <a:rPr lang="tr-TR" dirty="0" err="1" smtClean="0"/>
              <a:t>ambıl</a:t>
            </a:r>
            <a:r>
              <a:rPr lang="tr-TR" dirty="0" smtClean="0"/>
              <a:t> </a:t>
            </a:r>
            <a:r>
              <a:rPr lang="tr-TR" dirty="0" smtClean="0"/>
              <a:t>baş </a:t>
            </a:r>
            <a:r>
              <a:rPr lang="tr-TR" dirty="0" smtClean="0"/>
              <a:t>parmakların </a:t>
            </a:r>
            <a:r>
              <a:rPr lang="tr-TR" dirty="0" smtClean="0"/>
              <a:t>il</a:t>
            </a:r>
            <a:r>
              <a:rPr lang="tr-TR" dirty="0" smtClean="0"/>
              <a:t>e </a:t>
            </a:r>
            <a:r>
              <a:rPr lang="tr-TR" dirty="0" smtClean="0"/>
              <a:t>işaret </a:t>
            </a:r>
            <a:r>
              <a:rPr lang="tr-TR" dirty="0" smtClean="0"/>
              <a:t>parmaklarının </a:t>
            </a:r>
            <a:r>
              <a:rPr lang="tr-TR" dirty="0" smtClean="0"/>
              <a:t>arasında </a:t>
            </a:r>
            <a:r>
              <a:rPr lang="tr-TR" dirty="0" smtClean="0"/>
              <a:t>olmalı. Dirseklerini kulaklarının </a:t>
            </a:r>
            <a:r>
              <a:rPr lang="tr-TR" dirty="0" smtClean="0"/>
              <a:t>yan tarafında </a:t>
            </a:r>
            <a:r>
              <a:rPr lang="tr-TR" dirty="0" smtClean="0"/>
              <a:t>tutacak şekilde, kollarını başının </a:t>
            </a:r>
            <a:r>
              <a:rPr lang="tr-TR" dirty="0" smtClean="0"/>
              <a:t>üstünden </a:t>
            </a:r>
            <a:r>
              <a:rPr lang="tr-TR" dirty="0" smtClean="0"/>
              <a:t>boynunun </a:t>
            </a:r>
            <a:r>
              <a:rPr lang="tr-TR" dirty="0" smtClean="0"/>
              <a:t>arkasına doğru düz bir şekilde </a:t>
            </a:r>
            <a:r>
              <a:rPr lang="tr-TR" dirty="0" smtClean="0"/>
              <a:t>uzat. Ağırlığı kontrollü bir şekilde indirerek başlangıç </a:t>
            </a:r>
            <a:r>
              <a:rPr lang="tr-TR" dirty="0" smtClean="0"/>
              <a:t>pozisyonuna geri </a:t>
            </a:r>
            <a:r>
              <a:rPr lang="tr-TR" dirty="0" smtClean="0"/>
              <a:t>dön.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45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Seated</a:t>
            </a:r>
            <a:r>
              <a:rPr lang="tr-TR" dirty="0" smtClean="0"/>
              <a:t> </a:t>
            </a:r>
            <a:r>
              <a:rPr lang="tr-TR" dirty="0" err="1" smtClean="0"/>
              <a:t>Leg</a:t>
            </a:r>
            <a:r>
              <a:rPr lang="tr-TR" dirty="0" smtClean="0"/>
              <a:t> Extensions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6972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Harekete bir sandalyeye oturarak başla. </a:t>
            </a:r>
            <a:r>
              <a:rPr lang="tr-TR" dirty="0"/>
              <a:t>S</a:t>
            </a:r>
            <a:r>
              <a:rPr lang="tr-TR" dirty="0" smtClean="0"/>
              <a:t>andalyenin </a:t>
            </a:r>
            <a:r>
              <a:rPr lang="tr-TR" dirty="0" smtClean="0"/>
              <a:t>kenarlarını avuç </a:t>
            </a:r>
            <a:r>
              <a:rPr lang="tr-TR" dirty="0" smtClean="0"/>
              <a:t>içlerinle kavra. Vücudunun üst kısmını hareket ettirmeden, </a:t>
            </a:r>
            <a:r>
              <a:rPr lang="tr-TR" dirty="0" smtClean="0"/>
              <a:t>sağ </a:t>
            </a:r>
            <a:r>
              <a:rPr lang="tr-TR" dirty="0" smtClean="0"/>
              <a:t>bacağını </a:t>
            </a:r>
            <a:r>
              <a:rPr lang="tr-TR" dirty="0" smtClean="0"/>
              <a:t>yere paralel </a:t>
            </a:r>
            <a:r>
              <a:rPr lang="tr-TR" dirty="0" smtClean="0"/>
              <a:t>olana </a:t>
            </a:r>
            <a:r>
              <a:rPr lang="tr-TR" dirty="0" smtClean="0"/>
              <a:t>kadar </a:t>
            </a:r>
            <a:r>
              <a:rPr lang="tr-TR" dirty="0" smtClean="0"/>
              <a:t>kaldır. 2’ye veya 3’e kadar sayarak bu pozisyonda dur. Dizini bükerek sağ ayağını yere koy. Hareketi diğer yönde de uygula.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36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Ofis Egzersizleri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7989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03244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Çalışıyorsan ve sürekli masa </a:t>
            </a:r>
            <a:r>
              <a:rPr lang="tr-TR" dirty="0" smtClean="0"/>
              <a:t>başındaysan, </a:t>
            </a:r>
            <a:r>
              <a:rPr lang="tr-TR" dirty="0" smtClean="0"/>
              <a:t>saatlerce </a:t>
            </a:r>
            <a:r>
              <a:rPr lang="tr-TR" dirty="0" smtClean="0"/>
              <a:t>kasılı bir şekilde duran </a:t>
            </a:r>
            <a:r>
              <a:rPr lang="tr-TR" dirty="0" smtClean="0"/>
              <a:t>kaslarının acilen egzersize ihtiyacı </a:t>
            </a:r>
            <a:r>
              <a:rPr lang="tr-TR" dirty="0" smtClean="0"/>
              <a:t>var demektir.</a:t>
            </a:r>
            <a:r>
              <a:rPr lang="tr-TR" b="1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Uzun </a:t>
            </a:r>
            <a:r>
              <a:rPr lang="tr-TR" dirty="0"/>
              <a:t>süre bilgisayar başında </a:t>
            </a:r>
            <a:r>
              <a:rPr lang="tr-TR" dirty="0" smtClean="0"/>
              <a:t>çalışıyorsan, beşer dakikalık </a:t>
            </a:r>
            <a:r>
              <a:rPr lang="tr-TR" dirty="0" smtClean="0"/>
              <a:t>küçük </a:t>
            </a:r>
            <a:r>
              <a:rPr lang="tr-TR" dirty="0"/>
              <a:t>molalar </a:t>
            </a:r>
            <a:r>
              <a:rPr lang="tr-TR" dirty="0" smtClean="0"/>
              <a:t>verip, </a:t>
            </a:r>
            <a:r>
              <a:rPr lang="tr-TR" dirty="0" smtClean="0"/>
              <a:t>oturduğun </a:t>
            </a:r>
            <a:r>
              <a:rPr lang="tr-TR" dirty="0"/>
              <a:t>yerde basit egzersizler </a:t>
            </a:r>
            <a:r>
              <a:rPr lang="tr-TR" dirty="0" smtClean="0"/>
              <a:t>yaparak rahatlayabilirsin. İşte ofiste yapabileceğin birkaç </a:t>
            </a:r>
            <a:r>
              <a:rPr lang="tr-TR" dirty="0" smtClean="0"/>
              <a:t>egzersiz: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20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Neck</a:t>
            </a:r>
            <a:r>
              <a:rPr lang="tr-TR" dirty="0" smtClean="0"/>
              <a:t> </a:t>
            </a:r>
            <a:r>
              <a:rPr lang="tr-TR" dirty="0" err="1" smtClean="0"/>
              <a:t>Stretch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8337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</a:t>
            </a:r>
            <a:r>
              <a:rPr lang="tr-TR" dirty="0" smtClean="0"/>
              <a:t>ulağını omzuna yaklaştıracak şekilde başını sola </a:t>
            </a:r>
            <a:r>
              <a:rPr lang="tr-TR" dirty="0" smtClean="0"/>
              <a:t>doğru </a:t>
            </a:r>
            <a:r>
              <a:rPr lang="tr-TR" dirty="0" smtClean="0"/>
              <a:t>eğ </a:t>
            </a:r>
            <a:r>
              <a:rPr lang="tr-TR" dirty="0" smtClean="0"/>
              <a:t>ve bu şekilde </a:t>
            </a:r>
            <a:r>
              <a:rPr lang="tr-TR" dirty="0" smtClean="0"/>
              <a:t>dur</a:t>
            </a:r>
            <a:r>
              <a:rPr lang="tr-TR" dirty="0" smtClean="0"/>
              <a:t>. Başını, çenen göğsüne değecekmiş gibi </a:t>
            </a:r>
            <a:r>
              <a:rPr lang="tr-TR" dirty="0" smtClean="0"/>
              <a:t>aşağı </a:t>
            </a:r>
            <a:r>
              <a:rPr lang="tr-TR" dirty="0" smtClean="0"/>
              <a:t>doğru yuvarla ve bu şekilde tut. Son </a:t>
            </a:r>
            <a:r>
              <a:rPr lang="tr-TR" dirty="0" smtClean="0"/>
              <a:t>olarak </a:t>
            </a:r>
            <a:r>
              <a:rPr lang="tr-TR" dirty="0" smtClean="0"/>
              <a:t>başını </a:t>
            </a:r>
            <a:r>
              <a:rPr lang="tr-TR" dirty="0" smtClean="0"/>
              <a:t>sağa doğru </a:t>
            </a:r>
            <a:r>
              <a:rPr lang="tr-TR" dirty="0" smtClean="0"/>
              <a:t>döndür, </a:t>
            </a:r>
            <a:r>
              <a:rPr lang="tr-TR" dirty="0" smtClean="0"/>
              <a:t>sağ </a:t>
            </a:r>
            <a:r>
              <a:rPr lang="tr-TR" dirty="0" smtClean="0"/>
              <a:t>kulağın omzuna yaklaşmış şekilde dur. Nefes al </a:t>
            </a:r>
            <a:r>
              <a:rPr lang="tr-TR" dirty="0" smtClean="0"/>
              <a:t>ve kontrollü bir şekilde </a:t>
            </a:r>
            <a:r>
              <a:rPr lang="tr-TR" dirty="0" smtClean="0"/>
              <a:t>geri ver. </a:t>
            </a:r>
            <a:r>
              <a:rPr lang="tr-TR" dirty="0" smtClean="0"/>
              <a:t>Hareketi 2 kez </a:t>
            </a:r>
            <a:r>
              <a:rPr lang="tr-TR" dirty="0" smtClean="0"/>
              <a:t>tekrarla.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21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Seated</a:t>
            </a:r>
            <a:r>
              <a:rPr lang="tr-TR" dirty="0" smtClean="0"/>
              <a:t> Cross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6617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Sırtın </a:t>
            </a:r>
            <a:r>
              <a:rPr lang="tr-TR" dirty="0" smtClean="0"/>
              <a:t>düz ve dik </a:t>
            </a:r>
            <a:r>
              <a:rPr lang="tr-TR" dirty="0" smtClean="0"/>
              <a:t>olacak şekilde otur. Bağdaş kurabilir veya düz oturuş pozisyonunu alabilirsin. Ellerini </a:t>
            </a:r>
            <a:r>
              <a:rPr lang="tr-TR" dirty="0" smtClean="0"/>
              <a:t>ileriye doğru </a:t>
            </a:r>
            <a:r>
              <a:rPr lang="tr-TR" dirty="0" smtClean="0"/>
              <a:t>uzat, omurganın </a:t>
            </a:r>
            <a:r>
              <a:rPr lang="tr-TR" dirty="0" smtClean="0"/>
              <a:t>doğal </a:t>
            </a:r>
            <a:r>
              <a:rPr lang="tr-TR" dirty="0" smtClean="0"/>
              <a:t>bir şekilde eğrilmesine </a:t>
            </a:r>
            <a:r>
              <a:rPr lang="tr-TR" dirty="0" smtClean="0"/>
              <a:t>izin </a:t>
            </a:r>
            <a:r>
              <a:rPr lang="tr-TR" dirty="0" smtClean="0"/>
              <a:t>ver. </a:t>
            </a:r>
            <a:r>
              <a:rPr lang="tr-TR" dirty="0"/>
              <a:t>B</a:t>
            </a:r>
            <a:r>
              <a:rPr lang="tr-TR" dirty="0" smtClean="0"/>
              <a:t>aş </a:t>
            </a:r>
            <a:r>
              <a:rPr lang="tr-TR" dirty="0" smtClean="0"/>
              <a:t>ve </a:t>
            </a:r>
            <a:r>
              <a:rPr lang="tr-TR" dirty="0" smtClean="0"/>
              <a:t>boynunu </a:t>
            </a:r>
            <a:r>
              <a:rPr lang="tr-TR" dirty="0" smtClean="0"/>
              <a:t>rahat </a:t>
            </a:r>
            <a:r>
              <a:rPr lang="tr-TR" dirty="0" smtClean="0"/>
              <a:t>bırak.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Derin nefes </a:t>
            </a:r>
            <a:r>
              <a:rPr lang="tr-TR" dirty="0" smtClean="0"/>
              <a:t>al </a:t>
            </a:r>
            <a:r>
              <a:rPr lang="tr-TR" dirty="0" smtClean="0"/>
              <a:t>ve 10-30 saniye kadar </a:t>
            </a:r>
            <a:r>
              <a:rPr lang="tr-TR" dirty="0" smtClean="0"/>
              <a:t>tuttuktan sonra, nefesini ver.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26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Standing</a:t>
            </a:r>
            <a:r>
              <a:rPr lang="tr-TR" dirty="0" smtClean="0"/>
              <a:t> </a:t>
            </a:r>
            <a:r>
              <a:rPr lang="tr-TR" dirty="0" err="1" smtClean="0"/>
              <a:t>Shoulder</a:t>
            </a:r>
            <a:r>
              <a:rPr lang="tr-TR" dirty="0" smtClean="0"/>
              <a:t> </a:t>
            </a:r>
            <a:r>
              <a:rPr lang="tr-TR" dirty="0" err="1" smtClean="0"/>
              <a:t>Stretch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5349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Dik duracak şekilde ayakta dur veya otur. </a:t>
            </a:r>
            <a:r>
              <a:rPr lang="tr-TR" dirty="0" smtClean="0"/>
              <a:t>Sol </a:t>
            </a:r>
            <a:r>
              <a:rPr lang="tr-TR" dirty="0" smtClean="0"/>
              <a:t>kolunu göğsünün hizasında yana doğru uzat, diğer kolunla da dirseğini destekleyerek esnet. Omuzlarını ve kulaklarını birbirinden </a:t>
            </a:r>
            <a:r>
              <a:rPr lang="tr-TR" dirty="0" smtClean="0"/>
              <a:t>uzakta </a:t>
            </a:r>
            <a:r>
              <a:rPr lang="tr-TR" dirty="0" smtClean="0"/>
              <a:t> ve rahat bir şekilde tutmalısın.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Derin nefes </a:t>
            </a:r>
            <a:r>
              <a:rPr lang="tr-TR" dirty="0" smtClean="0"/>
              <a:t>al </a:t>
            </a:r>
            <a:r>
              <a:rPr lang="tr-TR" dirty="0" smtClean="0"/>
              <a:t>ve 10-30 saniye kadar </a:t>
            </a:r>
            <a:r>
              <a:rPr lang="tr-TR" dirty="0" smtClean="0"/>
              <a:t>tuttuktan sonra, nefesini ver</a:t>
            </a:r>
            <a:r>
              <a:rPr lang="tr-TR" dirty="0"/>
              <a:t>. Hareketi aksi yönde tekrar et.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0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393</Words>
  <Application>Microsoft Office PowerPoint</Application>
  <PresentationFormat>Ekran Gösterisi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PowerPoint Sunusu</vt:lpstr>
      <vt:lpstr>Ofis Egzersizleri</vt:lpstr>
      <vt:lpstr>PowerPoint Sunusu</vt:lpstr>
      <vt:lpstr>Neck Stretch</vt:lpstr>
      <vt:lpstr>PowerPoint Sunusu</vt:lpstr>
      <vt:lpstr>Seated Cross</vt:lpstr>
      <vt:lpstr>PowerPoint Sunusu</vt:lpstr>
      <vt:lpstr>Standing Shoulder Stretch</vt:lpstr>
      <vt:lpstr>PowerPoint Sunusu</vt:lpstr>
      <vt:lpstr>Standing Triceps Stretch</vt:lpstr>
      <vt:lpstr>PowerPoint Sunusu</vt:lpstr>
      <vt:lpstr>Seated Dumbbell Triceps Extensions</vt:lpstr>
      <vt:lpstr>PowerPoint Sunusu</vt:lpstr>
      <vt:lpstr>Seated Leg Extensions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bekilevi</cp:lastModifiedBy>
  <cp:revision>18</cp:revision>
  <dcterms:created xsi:type="dcterms:W3CDTF">2013-12-09T10:50:08Z</dcterms:created>
  <dcterms:modified xsi:type="dcterms:W3CDTF">2013-12-09T13:15:02Z</dcterms:modified>
</cp:coreProperties>
</file>